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5" r:id="rId6"/>
    <p:sldId id="266" r:id="rId7"/>
    <p:sldId id="268" r:id="rId8"/>
    <p:sldId id="267" r:id="rId9"/>
    <p:sldId id="269" r:id="rId10"/>
    <p:sldId id="270" r:id="rId11"/>
    <p:sldId id="275" r:id="rId12"/>
    <p:sldId id="276" r:id="rId13"/>
  </p:sldIdLst>
  <p:sldSz cx="12188825" cy="6858000"/>
  <p:notesSz cx="6858000" cy="9144000"/>
  <p:defaultTextStyle>
    <a:defPPr rtl="0"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767" autoAdjust="0"/>
  </p:normalViewPr>
  <p:slideViewPr>
    <p:cSldViewPr showGuides="1">
      <p:cViewPr>
        <p:scale>
          <a:sx n="52" d="100"/>
          <a:sy n="52" d="100"/>
        </p:scale>
        <p:origin x="-1392" y="-72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05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EB4414-8F87-4748-909E-EE15FB4D8D4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188FE2-CA29-46C9-B76D-A0AC5F8DCB4E}">
      <dgm:prSet phldrT="[Text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>
        <a:ln w="38100"/>
      </dgm:spPr>
      <dgm:t>
        <a:bodyPr/>
        <a:lstStyle/>
        <a:p>
          <a:r>
            <a:rPr lang="en-US" sz="2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Kedalam</a:t>
          </a:r>
          <a:endParaRPr lang="en-US" sz="2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BDF2C94-EC21-4258-8425-B7D9E91EC25D}" type="parTrans" cxnId="{9D9B4DB1-AE08-43F6-951A-9DDCD0A64927}">
      <dgm:prSet/>
      <dgm:spPr/>
      <dgm:t>
        <a:bodyPr/>
        <a:lstStyle/>
        <a:p>
          <a:endParaRPr lang="en-US"/>
        </a:p>
      </dgm:t>
    </dgm:pt>
    <dgm:pt modelId="{082C6DC4-D1B8-4AD4-BB7E-EAA8B0A18F6C}" type="sibTrans" cxnId="{9D9B4DB1-AE08-43F6-951A-9DDCD0A64927}">
      <dgm:prSet/>
      <dgm:spPr/>
      <dgm:t>
        <a:bodyPr/>
        <a:lstStyle/>
        <a:p>
          <a:endParaRPr lang="en-US"/>
        </a:p>
      </dgm:t>
    </dgm:pt>
    <dgm:pt modelId="{C30CF2FE-503F-48BC-8E9F-454A5624E254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 w="38100">
          <a:solidFill>
            <a:srgbClr val="92D050"/>
          </a:solidFill>
        </a:ln>
      </dgm:spPr>
      <dgm:t>
        <a:bodyPr/>
        <a:lstStyle/>
        <a:p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menunjukkan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keberadaan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eksistensi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DGB,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pada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upacara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pengukuhan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Guru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Besar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sebaiknya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ketua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DGB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diberi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kesempatan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menyematkan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tanda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kegurubesaran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kepada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Guru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Besar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baru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dikukuhkan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sebagai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penerimaannya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dalam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keanggotaan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DGB </a:t>
          </a:r>
          <a:endParaRPr lang="en-US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DECE407-D40D-46A3-89AD-6D912AA0D740}" type="parTrans" cxnId="{0203E07A-BF9A-446E-A390-9127FA8FFF52}">
      <dgm:prSet/>
      <dgm:spPr>
        <a:solidFill>
          <a:schemeClr val="bg1"/>
        </a:solidFill>
        <a:ln w="38100">
          <a:solidFill>
            <a:srgbClr val="92D050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E717825-2F86-41FC-B931-C82AFD6A8D48}" type="sibTrans" cxnId="{0203E07A-BF9A-446E-A390-9127FA8FFF52}">
      <dgm:prSet/>
      <dgm:spPr/>
      <dgm:t>
        <a:bodyPr/>
        <a:lstStyle/>
        <a:p>
          <a:endParaRPr lang="en-US"/>
        </a:p>
      </dgm:t>
    </dgm:pt>
    <dgm:pt modelId="{C517FA50-67E0-4851-B360-87637DA527A9}">
      <dgm:prSet phldrT="[Text]" custT="1"/>
      <dgm:spPr>
        <a:solidFill>
          <a:schemeClr val="bg1"/>
        </a:solidFill>
        <a:ln w="38100">
          <a:solidFill>
            <a:srgbClr val="92D050"/>
          </a:solidFill>
        </a:ln>
      </dgm:spPr>
      <dgm:t>
        <a:bodyPr/>
        <a:lstStyle/>
        <a:p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adanya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Peraturan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Pemerintah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terkait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perpanjang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umur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masa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pensiun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Dosen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id-ID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non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GB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menjadi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65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tahun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Dosen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GB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menjadi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70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tahun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ada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baiknya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pihak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universitas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memberikan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penghargaan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kepada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Dosen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masa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baktinya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sudah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mencapai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40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tahun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keatas</a:t>
          </a:r>
          <a:endParaRPr lang="en-US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E98E8A6-1C1F-47D3-B7EC-035443D1796D}" type="parTrans" cxnId="{3E7D6733-F989-4229-B16A-D27462FB180B}">
      <dgm:prSet/>
      <dgm:spPr>
        <a:ln w="38100">
          <a:solidFill>
            <a:srgbClr val="92D050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72EB914-B34E-4791-B15D-04C516479DDB}" type="sibTrans" cxnId="{3E7D6733-F989-4229-B16A-D27462FB180B}">
      <dgm:prSet/>
      <dgm:spPr/>
      <dgm:t>
        <a:bodyPr/>
        <a:lstStyle/>
        <a:p>
          <a:endParaRPr lang="en-US"/>
        </a:p>
      </dgm:t>
    </dgm:pt>
    <dgm:pt modelId="{B95CEE8E-0B62-4B74-8DA5-BF24B6D8E609}">
      <dgm:prSet phldrT="[Text]" custT="1"/>
      <dgm:spPr>
        <a:solidFill>
          <a:schemeClr val="bg1"/>
        </a:solidFill>
        <a:ln w="38100">
          <a:solidFill>
            <a:srgbClr val="92D050"/>
          </a:solidFill>
        </a:ln>
      </dgm:spPr>
      <dgm:t>
        <a:bodyPr/>
        <a:lstStyle/>
        <a:p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mewujudkan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keberadaan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USU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sesuai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tema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diangkat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perlu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disusun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klaster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bidang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ilmu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berdasarkan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transdisiplin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keilmuwan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Klaster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tersebut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diperlukan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akselerasi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pengembangan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keilmuwan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khususnya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mendapatkan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luaran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lebih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komprehensif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terintegrasi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menghasilkan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pemahaman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baru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(s</a:t>
          </a:r>
          <a:r>
            <a:rPr lang="id-ID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intesis)</a:t>
          </a:r>
          <a:endParaRPr lang="en-US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85AD5A4-336E-46FD-9133-0B5927079100}" type="parTrans" cxnId="{4CD549A3-E0CA-4213-98E8-2DAB80F89426}">
      <dgm:prSet/>
      <dgm:spPr>
        <a:ln w="38100">
          <a:solidFill>
            <a:srgbClr val="92D050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F3D66ED-D6FB-4722-B053-FE876211CC44}" type="sibTrans" cxnId="{4CD549A3-E0CA-4213-98E8-2DAB80F89426}">
      <dgm:prSet/>
      <dgm:spPr/>
      <dgm:t>
        <a:bodyPr/>
        <a:lstStyle/>
        <a:p>
          <a:endParaRPr lang="en-US"/>
        </a:p>
      </dgm:t>
    </dgm:pt>
    <dgm:pt modelId="{D33D6657-8F1C-45E6-A19D-FDE99DA20362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28575"/>
      </dgm:spPr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USU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dapat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menerbitkan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jurnal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nasional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jurnal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internasional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A9581B23-E77B-4771-B974-559B0B014413}" type="parTrans" cxnId="{38A117BA-1518-4FD3-9E78-24A47F8C7C86}">
      <dgm:prSet/>
      <dgm:spPr>
        <a:ln w="38100">
          <a:solidFill>
            <a:srgbClr val="92D050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86F6688-DC9A-48CE-83F9-9CD95CB62E68}" type="sibTrans" cxnId="{38A117BA-1518-4FD3-9E78-24A47F8C7C86}">
      <dgm:prSet/>
      <dgm:spPr/>
      <dgm:t>
        <a:bodyPr/>
        <a:lstStyle/>
        <a:p>
          <a:endParaRPr lang="en-US"/>
        </a:p>
      </dgm:t>
    </dgm:pt>
    <dgm:pt modelId="{F40D1E45-B6E7-48DB-ADBC-398D886809EB}" type="pres">
      <dgm:prSet presAssocID="{7BEB4414-8F87-4748-909E-EE15FB4D8D4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304B01-65AC-4923-836F-513A22A486F3}" type="pres">
      <dgm:prSet presAssocID="{B2188FE2-CA29-46C9-B76D-A0AC5F8DCB4E}" presName="root1" presStyleCnt="0"/>
      <dgm:spPr/>
    </dgm:pt>
    <dgm:pt modelId="{8660CE63-C7E2-42DB-AA33-83411A4D6221}" type="pres">
      <dgm:prSet presAssocID="{B2188FE2-CA29-46C9-B76D-A0AC5F8DCB4E}" presName="LevelOneTextNode" presStyleLbl="node0" presStyleIdx="0" presStyleCnt="1" custAng="5400000" custScaleX="129204" custScaleY="42696" custLinFactNeighborX="-11201" custLinFactNeighborY="-1813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4176C4-F665-489B-A6C6-7A3B93C593EA}" type="pres">
      <dgm:prSet presAssocID="{B2188FE2-CA29-46C9-B76D-A0AC5F8DCB4E}" presName="level2hierChild" presStyleCnt="0"/>
      <dgm:spPr/>
    </dgm:pt>
    <dgm:pt modelId="{40AAE57C-4DC6-49E1-B6E4-8903634EF545}" type="pres">
      <dgm:prSet presAssocID="{9DECE407-D40D-46A3-89AD-6D912AA0D740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1E5D42F3-C15C-4B1C-9855-5C356A3C9D6E}" type="pres">
      <dgm:prSet presAssocID="{9DECE407-D40D-46A3-89AD-6D912AA0D740}" presName="connTx" presStyleLbl="parChTrans1D2" presStyleIdx="0" presStyleCnt="4"/>
      <dgm:spPr/>
      <dgm:t>
        <a:bodyPr/>
        <a:lstStyle/>
        <a:p>
          <a:endParaRPr lang="en-US"/>
        </a:p>
      </dgm:t>
    </dgm:pt>
    <dgm:pt modelId="{90C2F634-FAF1-466F-9ED9-172AF5F4D882}" type="pres">
      <dgm:prSet presAssocID="{C30CF2FE-503F-48BC-8E9F-454A5624E254}" presName="root2" presStyleCnt="0"/>
      <dgm:spPr/>
    </dgm:pt>
    <dgm:pt modelId="{98920614-CED8-42E1-9A8E-EE13A39624DC}" type="pres">
      <dgm:prSet presAssocID="{C30CF2FE-503F-48BC-8E9F-454A5624E254}" presName="LevelTwoTextNode" presStyleLbl="node2" presStyleIdx="0" presStyleCnt="4" custScaleX="346402" custScaleY="177032" custLinFactNeighborX="-468" custLinFactNeighborY="-130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09B86E-7CF4-4E33-A6BF-B56C6C896112}" type="pres">
      <dgm:prSet presAssocID="{C30CF2FE-503F-48BC-8E9F-454A5624E254}" presName="level3hierChild" presStyleCnt="0"/>
      <dgm:spPr/>
    </dgm:pt>
    <dgm:pt modelId="{5F07061F-E920-40DD-AB89-D466E7A9A63F}" type="pres">
      <dgm:prSet presAssocID="{FE98E8A6-1C1F-47D3-B7EC-035443D1796D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FDC79224-EF96-4FD0-B9AB-576388777AD7}" type="pres">
      <dgm:prSet presAssocID="{FE98E8A6-1C1F-47D3-B7EC-035443D1796D}" presName="connTx" presStyleLbl="parChTrans1D2" presStyleIdx="1" presStyleCnt="4"/>
      <dgm:spPr/>
      <dgm:t>
        <a:bodyPr/>
        <a:lstStyle/>
        <a:p>
          <a:endParaRPr lang="en-US"/>
        </a:p>
      </dgm:t>
    </dgm:pt>
    <dgm:pt modelId="{877D83EF-AF4F-4B0C-B0F7-2596B67F64AC}" type="pres">
      <dgm:prSet presAssocID="{C517FA50-67E0-4851-B360-87637DA527A9}" presName="root2" presStyleCnt="0"/>
      <dgm:spPr/>
    </dgm:pt>
    <dgm:pt modelId="{B5DF8098-4D31-418D-985E-1EEC1B5739DF}" type="pres">
      <dgm:prSet presAssocID="{C517FA50-67E0-4851-B360-87637DA527A9}" presName="LevelTwoTextNode" presStyleLbl="node2" presStyleIdx="1" presStyleCnt="4" custScaleX="350169" custScaleY="187440" custLinFactNeighborX="-468" custLinFactNeighborY="-210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7D04FC-006E-497C-9E4A-8FE79F58FE29}" type="pres">
      <dgm:prSet presAssocID="{C517FA50-67E0-4851-B360-87637DA527A9}" presName="level3hierChild" presStyleCnt="0"/>
      <dgm:spPr/>
    </dgm:pt>
    <dgm:pt modelId="{6D0DE74B-C000-4F03-8640-3734868C1784}" type="pres">
      <dgm:prSet presAssocID="{C85AD5A4-336E-46FD-9133-0B5927079100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FB085AF0-DF6B-46F9-8DD1-64CB13AE3470}" type="pres">
      <dgm:prSet presAssocID="{C85AD5A4-336E-46FD-9133-0B5927079100}" presName="connTx" presStyleLbl="parChTrans1D2" presStyleIdx="2" presStyleCnt="4"/>
      <dgm:spPr/>
      <dgm:t>
        <a:bodyPr/>
        <a:lstStyle/>
        <a:p>
          <a:endParaRPr lang="en-US"/>
        </a:p>
      </dgm:t>
    </dgm:pt>
    <dgm:pt modelId="{B6BBF87E-5B9A-4BED-A1AD-B8B9DFFFE7CF}" type="pres">
      <dgm:prSet presAssocID="{B95CEE8E-0B62-4B74-8DA5-BF24B6D8E609}" presName="root2" presStyleCnt="0"/>
      <dgm:spPr/>
    </dgm:pt>
    <dgm:pt modelId="{9C404160-B59D-45D7-9924-CA2C53547803}" type="pres">
      <dgm:prSet presAssocID="{B95CEE8E-0B62-4B74-8DA5-BF24B6D8E609}" presName="LevelTwoTextNode" presStyleLbl="node2" presStyleIdx="2" presStyleCnt="4" custScaleX="350169" custScaleY="233503" custLinFactNeighborX="2490" custLinFactNeighborY="-6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DF9713-7AC8-4D6F-A7A3-835DAA13D9BF}" type="pres">
      <dgm:prSet presAssocID="{B95CEE8E-0B62-4B74-8DA5-BF24B6D8E609}" presName="level3hierChild" presStyleCnt="0"/>
      <dgm:spPr/>
    </dgm:pt>
    <dgm:pt modelId="{5CF580B3-A1D0-4DB0-87E3-C9C3E24B5D5D}" type="pres">
      <dgm:prSet presAssocID="{A9581B23-E77B-4771-B974-559B0B014413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96D9C217-E766-43B4-8DEB-07E4CD236109}" type="pres">
      <dgm:prSet presAssocID="{A9581B23-E77B-4771-B974-559B0B014413}" presName="connTx" presStyleLbl="parChTrans1D2" presStyleIdx="3" presStyleCnt="4"/>
      <dgm:spPr/>
      <dgm:t>
        <a:bodyPr/>
        <a:lstStyle/>
        <a:p>
          <a:endParaRPr lang="en-US"/>
        </a:p>
      </dgm:t>
    </dgm:pt>
    <dgm:pt modelId="{D69AB10E-F8E9-4963-A815-67CE736FD43E}" type="pres">
      <dgm:prSet presAssocID="{D33D6657-8F1C-45E6-A19D-FDE99DA20362}" presName="root2" presStyleCnt="0"/>
      <dgm:spPr/>
    </dgm:pt>
    <dgm:pt modelId="{378ED0C2-C501-48FD-A423-2E2E823E3A2A}" type="pres">
      <dgm:prSet presAssocID="{D33D6657-8F1C-45E6-A19D-FDE99DA20362}" presName="LevelTwoTextNode" presStyleLbl="node2" presStyleIdx="3" presStyleCnt="4" custScaleX="350169" custScaleY="67395" custLinFactNeighborX="-3425" custLinFactNeighborY="27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FA644C-72D6-452F-B504-FC9A190CC915}" type="pres">
      <dgm:prSet presAssocID="{D33D6657-8F1C-45E6-A19D-FDE99DA20362}" presName="level3hierChild" presStyleCnt="0"/>
      <dgm:spPr/>
    </dgm:pt>
  </dgm:ptLst>
  <dgm:cxnLst>
    <dgm:cxn modelId="{E8C9E618-0F7F-4640-B600-D4EE4AF71436}" type="presOf" srcId="{A9581B23-E77B-4771-B974-559B0B014413}" destId="{96D9C217-E766-43B4-8DEB-07E4CD236109}" srcOrd="1" destOrd="0" presId="urn:microsoft.com/office/officeart/2008/layout/HorizontalMultiLevelHierarchy"/>
    <dgm:cxn modelId="{8FB7F421-F155-4FE3-BFA9-5C763481BDA1}" type="presOf" srcId="{B2188FE2-CA29-46C9-B76D-A0AC5F8DCB4E}" destId="{8660CE63-C7E2-42DB-AA33-83411A4D6221}" srcOrd="0" destOrd="0" presId="urn:microsoft.com/office/officeart/2008/layout/HorizontalMultiLevelHierarchy"/>
    <dgm:cxn modelId="{1128715F-1A06-4B7A-B02C-78C97930337F}" type="presOf" srcId="{C85AD5A4-336E-46FD-9133-0B5927079100}" destId="{6D0DE74B-C000-4F03-8640-3734868C1784}" srcOrd="0" destOrd="0" presId="urn:microsoft.com/office/officeart/2008/layout/HorizontalMultiLevelHierarchy"/>
    <dgm:cxn modelId="{AA2F48FF-6723-42EF-A9BA-40209A42449F}" type="presOf" srcId="{D33D6657-8F1C-45E6-A19D-FDE99DA20362}" destId="{378ED0C2-C501-48FD-A423-2E2E823E3A2A}" srcOrd="0" destOrd="0" presId="urn:microsoft.com/office/officeart/2008/layout/HorizontalMultiLevelHierarchy"/>
    <dgm:cxn modelId="{9D9B4DB1-AE08-43F6-951A-9DDCD0A64927}" srcId="{7BEB4414-8F87-4748-909E-EE15FB4D8D4B}" destId="{B2188FE2-CA29-46C9-B76D-A0AC5F8DCB4E}" srcOrd="0" destOrd="0" parTransId="{CBDF2C94-EC21-4258-8425-B7D9E91EC25D}" sibTransId="{082C6DC4-D1B8-4AD4-BB7E-EAA8B0A18F6C}"/>
    <dgm:cxn modelId="{CECC817D-FA1D-45B6-923F-F261E2FF1F2B}" type="presOf" srcId="{C30CF2FE-503F-48BC-8E9F-454A5624E254}" destId="{98920614-CED8-42E1-9A8E-EE13A39624DC}" srcOrd="0" destOrd="0" presId="urn:microsoft.com/office/officeart/2008/layout/HorizontalMultiLevelHierarchy"/>
    <dgm:cxn modelId="{B57C0131-86C0-4D26-A5EC-2BE70FA3C4E1}" type="presOf" srcId="{FE98E8A6-1C1F-47D3-B7EC-035443D1796D}" destId="{5F07061F-E920-40DD-AB89-D466E7A9A63F}" srcOrd="0" destOrd="0" presId="urn:microsoft.com/office/officeart/2008/layout/HorizontalMultiLevelHierarchy"/>
    <dgm:cxn modelId="{C756E7AD-0B4F-49E0-ACDD-870F0BC88A10}" type="presOf" srcId="{A9581B23-E77B-4771-B974-559B0B014413}" destId="{5CF580B3-A1D0-4DB0-87E3-C9C3E24B5D5D}" srcOrd="0" destOrd="0" presId="urn:microsoft.com/office/officeart/2008/layout/HorizontalMultiLevelHierarchy"/>
    <dgm:cxn modelId="{862F9BAC-8AF1-4F1B-9688-71359FE9331C}" type="presOf" srcId="{FE98E8A6-1C1F-47D3-B7EC-035443D1796D}" destId="{FDC79224-EF96-4FD0-B9AB-576388777AD7}" srcOrd="1" destOrd="0" presId="urn:microsoft.com/office/officeart/2008/layout/HorizontalMultiLevelHierarchy"/>
    <dgm:cxn modelId="{4CD549A3-E0CA-4213-98E8-2DAB80F89426}" srcId="{B2188FE2-CA29-46C9-B76D-A0AC5F8DCB4E}" destId="{B95CEE8E-0B62-4B74-8DA5-BF24B6D8E609}" srcOrd="2" destOrd="0" parTransId="{C85AD5A4-336E-46FD-9133-0B5927079100}" sibTransId="{CF3D66ED-D6FB-4722-B053-FE876211CC44}"/>
    <dgm:cxn modelId="{2472E8FB-CE1B-4702-B600-41F3A0FEE5EE}" type="presOf" srcId="{7BEB4414-8F87-4748-909E-EE15FB4D8D4B}" destId="{F40D1E45-B6E7-48DB-ADBC-398D886809EB}" srcOrd="0" destOrd="0" presId="urn:microsoft.com/office/officeart/2008/layout/HorizontalMultiLevelHierarchy"/>
    <dgm:cxn modelId="{3E7D6733-F989-4229-B16A-D27462FB180B}" srcId="{B2188FE2-CA29-46C9-B76D-A0AC5F8DCB4E}" destId="{C517FA50-67E0-4851-B360-87637DA527A9}" srcOrd="1" destOrd="0" parTransId="{FE98E8A6-1C1F-47D3-B7EC-035443D1796D}" sibTransId="{872EB914-B34E-4791-B15D-04C516479DDB}"/>
    <dgm:cxn modelId="{4F9540BC-54D6-47E0-92B1-7E82F310106A}" type="presOf" srcId="{9DECE407-D40D-46A3-89AD-6D912AA0D740}" destId="{40AAE57C-4DC6-49E1-B6E4-8903634EF545}" srcOrd="0" destOrd="0" presId="urn:microsoft.com/office/officeart/2008/layout/HorizontalMultiLevelHierarchy"/>
    <dgm:cxn modelId="{F4B8E14E-CF89-41A2-88BF-9853BEA518EE}" type="presOf" srcId="{C517FA50-67E0-4851-B360-87637DA527A9}" destId="{B5DF8098-4D31-418D-985E-1EEC1B5739DF}" srcOrd="0" destOrd="0" presId="urn:microsoft.com/office/officeart/2008/layout/HorizontalMultiLevelHierarchy"/>
    <dgm:cxn modelId="{38A117BA-1518-4FD3-9E78-24A47F8C7C86}" srcId="{B2188FE2-CA29-46C9-B76D-A0AC5F8DCB4E}" destId="{D33D6657-8F1C-45E6-A19D-FDE99DA20362}" srcOrd="3" destOrd="0" parTransId="{A9581B23-E77B-4771-B974-559B0B014413}" sibTransId="{186F6688-DC9A-48CE-83F9-9CD95CB62E68}"/>
    <dgm:cxn modelId="{0203E07A-BF9A-446E-A390-9127FA8FFF52}" srcId="{B2188FE2-CA29-46C9-B76D-A0AC5F8DCB4E}" destId="{C30CF2FE-503F-48BC-8E9F-454A5624E254}" srcOrd="0" destOrd="0" parTransId="{9DECE407-D40D-46A3-89AD-6D912AA0D740}" sibTransId="{9E717825-2F86-41FC-B931-C82AFD6A8D48}"/>
    <dgm:cxn modelId="{442FB936-D1F8-425F-B675-C0C2A0AB6D50}" type="presOf" srcId="{C85AD5A4-336E-46FD-9133-0B5927079100}" destId="{FB085AF0-DF6B-46F9-8DD1-64CB13AE3470}" srcOrd="1" destOrd="0" presId="urn:microsoft.com/office/officeart/2008/layout/HorizontalMultiLevelHierarchy"/>
    <dgm:cxn modelId="{6EA3A4F6-DD05-43EF-85AD-637F3F3061BE}" type="presOf" srcId="{9DECE407-D40D-46A3-89AD-6D912AA0D740}" destId="{1E5D42F3-C15C-4B1C-9855-5C356A3C9D6E}" srcOrd="1" destOrd="0" presId="urn:microsoft.com/office/officeart/2008/layout/HorizontalMultiLevelHierarchy"/>
    <dgm:cxn modelId="{E6DBD89D-69A2-4A2D-8452-97CA4DD365C1}" type="presOf" srcId="{B95CEE8E-0B62-4B74-8DA5-BF24B6D8E609}" destId="{9C404160-B59D-45D7-9924-CA2C53547803}" srcOrd="0" destOrd="0" presId="urn:microsoft.com/office/officeart/2008/layout/HorizontalMultiLevelHierarchy"/>
    <dgm:cxn modelId="{012910A3-5254-4E4B-B9CE-CE80F6C9B49A}" type="presParOf" srcId="{F40D1E45-B6E7-48DB-ADBC-398D886809EB}" destId="{4A304B01-65AC-4923-836F-513A22A486F3}" srcOrd="0" destOrd="0" presId="urn:microsoft.com/office/officeart/2008/layout/HorizontalMultiLevelHierarchy"/>
    <dgm:cxn modelId="{97323ECA-9E4A-4137-A311-BA1BF35F1F07}" type="presParOf" srcId="{4A304B01-65AC-4923-836F-513A22A486F3}" destId="{8660CE63-C7E2-42DB-AA33-83411A4D6221}" srcOrd="0" destOrd="0" presId="urn:microsoft.com/office/officeart/2008/layout/HorizontalMultiLevelHierarchy"/>
    <dgm:cxn modelId="{77FAACD7-5266-4F2A-84D9-C28F75793F34}" type="presParOf" srcId="{4A304B01-65AC-4923-836F-513A22A486F3}" destId="{E24176C4-F665-489B-A6C6-7A3B93C593EA}" srcOrd="1" destOrd="0" presId="urn:microsoft.com/office/officeart/2008/layout/HorizontalMultiLevelHierarchy"/>
    <dgm:cxn modelId="{4AEE3A5F-6AFB-4651-9BCA-7D2069B6F483}" type="presParOf" srcId="{E24176C4-F665-489B-A6C6-7A3B93C593EA}" destId="{40AAE57C-4DC6-49E1-B6E4-8903634EF545}" srcOrd="0" destOrd="0" presId="urn:microsoft.com/office/officeart/2008/layout/HorizontalMultiLevelHierarchy"/>
    <dgm:cxn modelId="{1B1FD3A4-A956-49C2-8C30-04EF3E6F0C31}" type="presParOf" srcId="{40AAE57C-4DC6-49E1-B6E4-8903634EF545}" destId="{1E5D42F3-C15C-4B1C-9855-5C356A3C9D6E}" srcOrd="0" destOrd="0" presId="urn:microsoft.com/office/officeart/2008/layout/HorizontalMultiLevelHierarchy"/>
    <dgm:cxn modelId="{3A239787-FF7E-4114-9DA9-49F36DC3346F}" type="presParOf" srcId="{E24176C4-F665-489B-A6C6-7A3B93C593EA}" destId="{90C2F634-FAF1-466F-9ED9-172AF5F4D882}" srcOrd="1" destOrd="0" presId="urn:microsoft.com/office/officeart/2008/layout/HorizontalMultiLevelHierarchy"/>
    <dgm:cxn modelId="{FD99A228-740F-4CE6-A296-8955DBB6EFE4}" type="presParOf" srcId="{90C2F634-FAF1-466F-9ED9-172AF5F4D882}" destId="{98920614-CED8-42E1-9A8E-EE13A39624DC}" srcOrd="0" destOrd="0" presId="urn:microsoft.com/office/officeart/2008/layout/HorizontalMultiLevelHierarchy"/>
    <dgm:cxn modelId="{33C5A60C-6F6B-47D8-A7CE-BC56129FD3E4}" type="presParOf" srcId="{90C2F634-FAF1-466F-9ED9-172AF5F4D882}" destId="{5A09B86E-7CF4-4E33-A6BF-B56C6C896112}" srcOrd="1" destOrd="0" presId="urn:microsoft.com/office/officeart/2008/layout/HorizontalMultiLevelHierarchy"/>
    <dgm:cxn modelId="{AF56D93A-A803-4669-AB7F-5BC7211AF614}" type="presParOf" srcId="{E24176C4-F665-489B-A6C6-7A3B93C593EA}" destId="{5F07061F-E920-40DD-AB89-D466E7A9A63F}" srcOrd="2" destOrd="0" presId="urn:microsoft.com/office/officeart/2008/layout/HorizontalMultiLevelHierarchy"/>
    <dgm:cxn modelId="{B1C7C54E-81F9-4665-9F22-A15F6E1C1B48}" type="presParOf" srcId="{5F07061F-E920-40DD-AB89-D466E7A9A63F}" destId="{FDC79224-EF96-4FD0-B9AB-576388777AD7}" srcOrd="0" destOrd="0" presId="urn:microsoft.com/office/officeart/2008/layout/HorizontalMultiLevelHierarchy"/>
    <dgm:cxn modelId="{5E91CA64-3E36-43BA-8C48-7D743EFA2D0B}" type="presParOf" srcId="{E24176C4-F665-489B-A6C6-7A3B93C593EA}" destId="{877D83EF-AF4F-4B0C-B0F7-2596B67F64AC}" srcOrd="3" destOrd="0" presId="urn:microsoft.com/office/officeart/2008/layout/HorizontalMultiLevelHierarchy"/>
    <dgm:cxn modelId="{0DB373C7-098B-4D76-9F83-E2EF946123EE}" type="presParOf" srcId="{877D83EF-AF4F-4B0C-B0F7-2596B67F64AC}" destId="{B5DF8098-4D31-418D-985E-1EEC1B5739DF}" srcOrd="0" destOrd="0" presId="urn:microsoft.com/office/officeart/2008/layout/HorizontalMultiLevelHierarchy"/>
    <dgm:cxn modelId="{2E7E714C-2A5F-4E40-8020-FEBD894A6386}" type="presParOf" srcId="{877D83EF-AF4F-4B0C-B0F7-2596B67F64AC}" destId="{317D04FC-006E-497C-9E4A-8FE79F58FE29}" srcOrd="1" destOrd="0" presId="urn:microsoft.com/office/officeart/2008/layout/HorizontalMultiLevelHierarchy"/>
    <dgm:cxn modelId="{F7AAFCF1-AE8E-4C76-8966-99B43C0C618F}" type="presParOf" srcId="{E24176C4-F665-489B-A6C6-7A3B93C593EA}" destId="{6D0DE74B-C000-4F03-8640-3734868C1784}" srcOrd="4" destOrd="0" presId="urn:microsoft.com/office/officeart/2008/layout/HorizontalMultiLevelHierarchy"/>
    <dgm:cxn modelId="{82B20E90-772E-40F5-A2EA-BC774B53035E}" type="presParOf" srcId="{6D0DE74B-C000-4F03-8640-3734868C1784}" destId="{FB085AF0-DF6B-46F9-8DD1-64CB13AE3470}" srcOrd="0" destOrd="0" presId="urn:microsoft.com/office/officeart/2008/layout/HorizontalMultiLevelHierarchy"/>
    <dgm:cxn modelId="{E04FD22E-D476-4FA5-9D30-66533B4FBC4F}" type="presParOf" srcId="{E24176C4-F665-489B-A6C6-7A3B93C593EA}" destId="{B6BBF87E-5B9A-4BED-A1AD-B8B9DFFFE7CF}" srcOrd="5" destOrd="0" presId="urn:microsoft.com/office/officeart/2008/layout/HorizontalMultiLevelHierarchy"/>
    <dgm:cxn modelId="{4B9CB962-925E-4A19-957C-88C3D9E504EA}" type="presParOf" srcId="{B6BBF87E-5B9A-4BED-A1AD-B8B9DFFFE7CF}" destId="{9C404160-B59D-45D7-9924-CA2C53547803}" srcOrd="0" destOrd="0" presId="urn:microsoft.com/office/officeart/2008/layout/HorizontalMultiLevelHierarchy"/>
    <dgm:cxn modelId="{1EB50C6C-79DD-4924-8CE4-E54BDBF5D71F}" type="presParOf" srcId="{B6BBF87E-5B9A-4BED-A1AD-B8B9DFFFE7CF}" destId="{95DF9713-7AC8-4D6F-A7A3-835DAA13D9BF}" srcOrd="1" destOrd="0" presId="urn:microsoft.com/office/officeart/2008/layout/HorizontalMultiLevelHierarchy"/>
    <dgm:cxn modelId="{7F277858-2572-40E2-A4E5-3FE8B7A4F9BC}" type="presParOf" srcId="{E24176C4-F665-489B-A6C6-7A3B93C593EA}" destId="{5CF580B3-A1D0-4DB0-87E3-C9C3E24B5D5D}" srcOrd="6" destOrd="0" presId="urn:microsoft.com/office/officeart/2008/layout/HorizontalMultiLevelHierarchy"/>
    <dgm:cxn modelId="{8DFC661F-95D0-404C-AC0F-34AB8135C864}" type="presParOf" srcId="{5CF580B3-A1D0-4DB0-87E3-C9C3E24B5D5D}" destId="{96D9C217-E766-43B4-8DEB-07E4CD236109}" srcOrd="0" destOrd="0" presId="urn:microsoft.com/office/officeart/2008/layout/HorizontalMultiLevelHierarchy"/>
    <dgm:cxn modelId="{515E670E-CCFC-4C06-A837-51DC3BCF8B6B}" type="presParOf" srcId="{E24176C4-F665-489B-A6C6-7A3B93C593EA}" destId="{D69AB10E-F8E9-4963-A815-67CE736FD43E}" srcOrd="7" destOrd="0" presId="urn:microsoft.com/office/officeart/2008/layout/HorizontalMultiLevelHierarchy"/>
    <dgm:cxn modelId="{F0B61F76-CB00-409A-96DE-996B5FE4464B}" type="presParOf" srcId="{D69AB10E-F8E9-4963-A815-67CE736FD43E}" destId="{378ED0C2-C501-48FD-A423-2E2E823E3A2A}" srcOrd="0" destOrd="0" presId="urn:microsoft.com/office/officeart/2008/layout/HorizontalMultiLevelHierarchy"/>
    <dgm:cxn modelId="{D4388324-17D5-4638-86EE-54245FDAA679}" type="presParOf" srcId="{D69AB10E-F8E9-4963-A815-67CE736FD43E}" destId="{9AFA644C-72D6-452F-B504-FC9A190CC91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F580B3-A1D0-4DB0-87E3-C9C3E24B5D5D}">
      <dsp:nvSpPr>
        <dsp:cNvPr id="0" name=""/>
        <dsp:cNvSpPr/>
      </dsp:nvSpPr>
      <dsp:spPr>
        <a:xfrm>
          <a:off x="1020769" y="2412452"/>
          <a:ext cx="427036" cy="34148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3518" y="0"/>
              </a:lnTo>
              <a:lnTo>
                <a:pt x="213518" y="3414840"/>
              </a:lnTo>
              <a:lnTo>
                <a:pt x="427036" y="3414840"/>
              </a:lnTo>
            </a:path>
          </a:pathLst>
        </a:custGeom>
        <a:noFill/>
        <a:ln w="381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48252" y="4033836"/>
        <a:ext cx="172071" cy="172071"/>
      </dsp:txXfrm>
    </dsp:sp>
    <dsp:sp modelId="{6D0DE74B-C000-4F03-8640-3734868C1784}">
      <dsp:nvSpPr>
        <dsp:cNvPr id="0" name=""/>
        <dsp:cNvSpPr/>
      </dsp:nvSpPr>
      <dsp:spPr>
        <a:xfrm>
          <a:off x="1020769" y="2412452"/>
          <a:ext cx="521170" cy="2009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0585" y="0"/>
              </a:lnTo>
              <a:lnTo>
                <a:pt x="260585" y="2009814"/>
              </a:lnTo>
              <a:lnTo>
                <a:pt x="521170" y="2009814"/>
              </a:lnTo>
            </a:path>
          </a:pathLst>
        </a:custGeom>
        <a:noFill/>
        <a:ln w="381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29448" y="3365452"/>
        <a:ext cx="103814" cy="103814"/>
      </dsp:txXfrm>
    </dsp:sp>
    <dsp:sp modelId="{5F07061F-E920-40DD-AB89-D466E7A9A63F}">
      <dsp:nvSpPr>
        <dsp:cNvPr id="0" name=""/>
        <dsp:cNvSpPr/>
      </dsp:nvSpPr>
      <dsp:spPr>
        <a:xfrm>
          <a:off x="1020769" y="2366732"/>
          <a:ext cx="50321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1609" y="45720"/>
              </a:lnTo>
              <a:lnTo>
                <a:pt x="251609" y="45823"/>
              </a:lnTo>
              <a:lnTo>
                <a:pt x="503219" y="45823"/>
              </a:lnTo>
            </a:path>
          </a:pathLst>
        </a:custGeom>
        <a:noFill/>
        <a:ln w="381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59799" y="2399871"/>
        <a:ext cx="25160" cy="25160"/>
      </dsp:txXfrm>
    </dsp:sp>
    <dsp:sp modelId="{40AAE57C-4DC6-49E1-B6E4-8903634EF545}">
      <dsp:nvSpPr>
        <dsp:cNvPr id="0" name=""/>
        <dsp:cNvSpPr/>
      </dsp:nvSpPr>
      <dsp:spPr>
        <a:xfrm>
          <a:off x="1020769" y="847675"/>
          <a:ext cx="503219" cy="1564776"/>
        </a:xfrm>
        <a:custGeom>
          <a:avLst/>
          <a:gdLst/>
          <a:ahLst/>
          <a:cxnLst/>
          <a:rect l="0" t="0" r="0" b="0"/>
          <a:pathLst>
            <a:path>
              <a:moveTo>
                <a:pt x="0" y="1564776"/>
              </a:moveTo>
              <a:lnTo>
                <a:pt x="251609" y="1564776"/>
              </a:lnTo>
              <a:lnTo>
                <a:pt x="251609" y="0"/>
              </a:lnTo>
              <a:lnTo>
                <a:pt x="503219" y="0"/>
              </a:lnTo>
            </a:path>
          </a:pathLst>
        </a:custGeom>
        <a:noFill/>
        <a:ln w="381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31287" y="1588971"/>
        <a:ext cx="82185" cy="82185"/>
      </dsp:txXfrm>
    </dsp:sp>
    <dsp:sp modelId="{8660CE63-C7E2-42DB-AA33-83411A4D6221}">
      <dsp:nvSpPr>
        <dsp:cNvPr id="0" name=""/>
        <dsp:cNvSpPr/>
      </dsp:nvSpPr>
      <dsp:spPr>
        <a:xfrm>
          <a:off x="-369221" y="1905014"/>
          <a:ext cx="1765105" cy="1014876"/>
        </a:xfrm>
        <a:prstGeom prst="rect">
          <a:avLst/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Kedalam</a:t>
          </a:r>
          <a:endParaRPr lang="en-US" sz="2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-369221" y="1905014"/>
        <a:ext cx="1765105" cy="1014876"/>
      </dsp:txXfrm>
    </dsp:sp>
    <dsp:sp modelId="{98920614-CED8-42E1-9A8E-EE13A39624DC}">
      <dsp:nvSpPr>
        <dsp:cNvPr id="0" name=""/>
        <dsp:cNvSpPr/>
      </dsp:nvSpPr>
      <dsp:spPr>
        <a:xfrm>
          <a:off x="1523989" y="152397"/>
          <a:ext cx="8924654" cy="1390557"/>
        </a:xfrm>
        <a:prstGeom prst="rect">
          <a:avLst/>
        </a:prstGeom>
        <a:solidFill>
          <a:schemeClr val="lt1"/>
        </a:solidFill>
        <a:ln w="381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menunjukkan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keberadaan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eksistensi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DGB,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pada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upacara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pengukuhan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Guru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Besar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sebaiknya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ketua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DGB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diberi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kesempatan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menyematkan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tanda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kegurubesaran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kepada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Guru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Besar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baru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dikukuhkan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sebagai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penerimaannya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dalam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keanggotaan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DGB </a:t>
          </a:r>
          <a:endParaRPr lang="en-US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23989" y="152397"/>
        <a:ext cx="8924654" cy="1390557"/>
      </dsp:txXfrm>
    </dsp:sp>
    <dsp:sp modelId="{B5DF8098-4D31-418D-985E-1EEC1B5739DF}">
      <dsp:nvSpPr>
        <dsp:cNvPr id="0" name=""/>
        <dsp:cNvSpPr/>
      </dsp:nvSpPr>
      <dsp:spPr>
        <a:xfrm>
          <a:off x="1523989" y="1676400"/>
          <a:ext cx="9021707" cy="1472310"/>
        </a:xfrm>
        <a:prstGeom prst="rect">
          <a:avLst/>
        </a:prstGeom>
        <a:solidFill>
          <a:schemeClr val="bg1"/>
        </a:solidFill>
        <a:ln w="381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adanya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Peraturan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Pemerintah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terkait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perpanjang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umur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masa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pensiun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Dosen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id-ID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non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GB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menjadi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65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tahun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Dosen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GB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menjadi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70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tahun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ada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baiknya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pihak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universitas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memberikan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penghargaan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kepada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Dosen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masa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baktinya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sudah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mencapai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40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tahun</a:t>
          </a:r>
          <a:r>
            <a:rPr lang="en-US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keatas</a:t>
          </a:r>
          <a:endParaRPr lang="en-US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23989" y="1676400"/>
        <a:ext cx="9021707" cy="1472310"/>
      </dsp:txXfrm>
    </dsp:sp>
    <dsp:sp modelId="{9C404160-B59D-45D7-9924-CA2C53547803}">
      <dsp:nvSpPr>
        <dsp:cNvPr id="0" name=""/>
        <dsp:cNvSpPr/>
      </dsp:nvSpPr>
      <dsp:spPr>
        <a:xfrm>
          <a:off x="1541940" y="3505202"/>
          <a:ext cx="9021707" cy="1834128"/>
        </a:xfrm>
        <a:prstGeom prst="rect">
          <a:avLst/>
        </a:prstGeom>
        <a:solidFill>
          <a:schemeClr val="bg1"/>
        </a:solidFill>
        <a:ln w="381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mewujudkan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keberadaan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USU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sesuai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tema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diangkat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perlu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disusun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klaster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bidang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ilmu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berdasarkan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transdisiplin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keilmuwan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Klaster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tersebut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diperlukan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akselerasi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pengembangan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keilmuwan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khususnya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mendapatkan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luaran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lebih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komprehensif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terintegrasi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menghasilkan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pemahaman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baru</a:t>
          </a:r>
          <a:r>
            <a:rPr lang="en-U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(s</a:t>
          </a:r>
          <a:r>
            <a:rPr lang="id-ID" sz="180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intesis)</a:t>
          </a:r>
          <a:endParaRPr lang="en-US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41940" y="3505202"/>
        <a:ext cx="9021707" cy="1834128"/>
      </dsp:txXfrm>
    </dsp:sp>
    <dsp:sp modelId="{378ED0C2-C501-48FD-A423-2E2E823E3A2A}">
      <dsp:nvSpPr>
        <dsp:cNvPr id="0" name=""/>
        <dsp:cNvSpPr/>
      </dsp:nvSpPr>
      <dsp:spPr>
        <a:xfrm>
          <a:off x="1447806" y="5562604"/>
          <a:ext cx="9021707" cy="529376"/>
        </a:xfrm>
        <a:prstGeom prst="rect">
          <a:avLst/>
        </a:prstGeom>
        <a:solidFill>
          <a:schemeClr val="lt1"/>
        </a:solidFill>
        <a:ln w="2857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USU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dapat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menerbitkan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jurnal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nasional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jurnal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internasional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47806" y="5562604"/>
        <a:ext cx="9021707" cy="5293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Hea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d-ID" dirty="0"/>
          </a:p>
        </p:txBody>
      </p:sp>
      <p:sp>
        <p:nvSpPr>
          <p:cNvPr id="3" name="Placeholder Tanggal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62FC5D4-42F1-4C34-85CE-DA1B57742097}" type="datetime1">
              <a:rPr lang="id-ID" smtClean="0"/>
              <a:pPr rtl="0"/>
              <a:t>11/05/2018</a:t>
            </a:fld>
            <a:endParaRPr lang="id-ID" dirty="0"/>
          </a:p>
        </p:txBody>
      </p:sp>
      <p:sp>
        <p:nvSpPr>
          <p:cNvPr id="4" name="Placeholder Foo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d-ID" dirty="0"/>
          </a:p>
        </p:txBody>
      </p:sp>
      <p:sp>
        <p:nvSpPr>
          <p:cNvPr id="5" name="Tampungan Nomor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4CBEF8-5CDE-472B-839B-B8BB0C881006}" type="slidenum">
              <a:rPr lang="id-ID"/>
              <a:pPr rtl="0"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Hea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d-ID" noProof="0" dirty="0"/>
          </a:p>
        </p:txBody>
      </p:sp>
      <p:sp>
        <p:nvSpPr>
          <p:cNvPr id="3" name="Placeholder Tanggal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EEA6566-2E46-4CEE-ABC5-5E13BFA75437}" type="datetime1">
              <a:rPr lang="id-ID" noProof="0" smtClean="0"/>
              <a:pPr rtl="0"/>
              <a:t>11/05/2018</a:t>
            </a:fld>
            <a:endParaRPr lang="id-ID" noProof="0" dirty="0"/>
          </a:p>
        </p:txBody>
      </p:sp>
      <p:sp>
        <p:nvSpPr>
          <p:cNvPr id="4" name="Placeholder Gambar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d-ID" noProof="0" dirty="0"/>
          </a:p>
        </p:txBody>
      </p:sp>
      <p:sp>
        <p:nvSpPr>
          <p:cNvPr id="5" name="Tampungan Catatan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d-ID" noProof="0" dirty="0"/>
              <a:t>Klik untuk mengedit gaya teks Master</a:t>
            </a:r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d-ID" noProof="0" dirty="0"/>
          </a:p>
        </p:txBody>
      </p:sp>
      <p:sp>
        <p:nvSpPr>
          <p:cNvPr id="7" name="Tampungan Nomor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B98AFB-CB0D-4DFE-87B9-B4B0D0DE73CD}" type="slidenum">
              <a:rPr lang="id-ID" noProof="0"/>
              <a:pPr rtl="0"/>
              <a:t>‹#›</a:t>
            </a:fld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Gambar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ampungan Catatan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Tampungan Nomor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id-ID" smtClean="0"/>
              <a:pPr rtl="0"/>
              <a:t>1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35042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Gambar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ampungan Catatan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Tampungan Nomor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id-ID" smtClean="0"/>
              <a:pPr rtl="0"/>
              <a:t>2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04181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Gambar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ampungan Catatan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Tampungan Nomor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id-ID" smtClean="0"/>
              <a:pPr rtl="0"/>
              <a:t>3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04980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Gambar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ampungan Catatan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Tampungan Nomor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id-ID" smtClean="0"/>
              <a:pPr rtl="0"/>
              <a:t>4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57533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Gambar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ampungan Catatan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Tampungan Nomor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id-ID" smtClean="0"/>
              <a:pPr rtl="0"/>
              <a:t>5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0398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Gambar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ampungan Catatan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Tampungan Nomor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id-ID" smtClean="0"/>
              <a:pPr rtl="0"/>
              <a:t>6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371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Gambar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ampungan Catatan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Tampungan Nomor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id-ID" smtClean="0"/>
              <a:pPr rtl="0"/>
              <a:t>7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8545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 rtlCol="0">
            <a:normAutofit/>
          </a:bodyPr>
          <a:lstStyle>
            <a:lvl1pPr>
              <a:defRPr sz="54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Subjudul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 rtlCol="0"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n-US" noProof="0" smtClean="0"/>
              <a:t>Click to edit Master subtitle style</a:t>
            </a:r>
            <a:endParaRPr lang="id-ID" noProof="0" dirty="0"/>
          </a:p>
        </p:txBody>
      </p:sp>
      <p:sp>
        <p:nvSpPr>
          <p:cNvPr id="5" name="Placeholder Foo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d-ID" noProof="0" dirty="0"/>
              <a:t>Tambahkan </a:t>
            </a:r>
            <a:r>
              <a:rPr lang="id-ID" noProof="0" dirty="0" err="1"/>
              <a:t>footer</a:t>
            </a:r>
            <a:endParaRPr lang="id-ID" noProof="0" dirty="0"/>
          </a:p>
        </p:txBody>
      </p:sp>
      <p:sp>
        <p:nvSpPr>
          <p:cNvPr id="4" name="Placeholder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0A96AE-FD12-4F71-9936-B7CE99C012CE}" type="datetime1">
              <a:rPr lang="id-ID" noProof="0" smtClean="0"/>
              <a:pPr rtl="0"/>
              <a:t>11/05/2018</a:t>
            </a:fld>
            <a:endParaRPr lang="id-ID" noProof="0" dirty="0"/>
          </a:p>
        </p:txBody>
      </p:sp>
      <p:sp>
        <p:nvSpPr>
          <p:cNvPr id="6" name="Placeholder Nomor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id-ID" noProof="0"/>
              <a:pPr rtl="0"/>
              <a:t>‹#›</a:t>
            </a:fld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6647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Teks Vertik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5" name="Tampungan Ka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d-ID" noProof="0" dirty="0"/>
              <a:t>Tambahkan </a:t>
            </a:r>
            <a:r>
              <a:rPr lang="id-ID" noProof="0" dirty="0" err="1"/>
              <a:t>footer</a:t>
            </a:r>
            <a:endParaRPr lang="id-ID" noProof="0" dirty="0"/>
          </a:p>
        </p:txBody>
      </p:sp>
      <p:sp>
        <p:nvSpPr>
          <p:cNvPr id="4" name="Placeholder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BF5A7F-1766-455F-BBE4-FC97C9EE87A5}" type="datetime1">
              <a:rPr lang="id-ID" noProof="0" smtClean="0"/>
              <a:pPr rtl="0"/>
              <a:t>11/05/2018</a:t>
            </a:fld>
            <a:endParaRPr lang="id-ID" noProof="0" dirty="0"/>
          </a:p>
        </p:txBody>
      </p:sp>
      <p:sp>
        <p:nvSpPr>
          <p:cNvPr id="6" name="Placeholder Nomor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id-ID" noProof="0"/>
              <a:pPr rtl="0"/>
              <a:t>‹#›</a:t>
            </a:fld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266809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ks dan Judul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Vertikal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Teks Vertikal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 rtlCol="0"/>
          <a:lstStyle/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5" name="Placeholder Foo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d-ID" noProof="0" dirty="0"/>
              <a:t>Tambahkan </a:t>
            </a:r>
            <a:r>
              <a:rPr lang="id-ID" noProof="0" dirty="0" err="1"/>
              <a:t>footer</a:t>
            </a:r>
            <a:endParaRPr lang="id-ID" noProof="0" dirty="0"/>
          </a:p>
        </p:txBody>
      </p:sp>
      <p:sp>
        <p:nvSpPr>
          <p:cNvPr id="4" name="Placeholder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1F0178-2446-4D3A-A657-4DD9ACB592C1}" type="datetime1">
              <a:rPr lang="id-ID" noProof="0" smtClean="0"/>
              <a:pPr rtl="0"/>
              <a:t>11/05/2018</a:t>
            </a:fld>
            <a:endParaRPr lang="id-ID" noProof="0" dirty="0"/>
          </a:p>
        </p:txBody>
      </p:sp>
      <p:sp>
        <p:nvSpPr>
          <p:cNvPr id="6" name="Placeholder Nomor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id-ID" noProof="0"/>
              <a:pPr rtl="0"/>
              <a:t>‹#›</a:t>
            </a:fld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18824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ampungan Konten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5" name="Tampungan Ka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d-ID" noProof="0" dirty="0"/>
              <a:t>Tambahkan </a:t>
            </a:r>
            <a:r>
              <a:rPr lang="id-ID" noProof="0" dirty="0" err="1"/>
              <a:t>footer</a:t>
            </a:r>
            <a:endParaRPr lang="id-ID" noProof="0" dirty="0"/>
          </a:p>
        </p:txBody>
      </p:sp>
      <p:sp>
        <p:nvSpPr>
          <p:cNvPr id="4" name="Placeholder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8F007B5-7FB8-4B5D-AE73-0F5E9F4D042D}" type="datetime1">
              <a:rPr lang="id-ID" noProof="0" smtClean="0"/>
              <a:pPr rtl="0"/>
              <a:t>11/05/2018</a:t>
            </a:fld>
            <a:endParaRPr lang="id-ID" noProof="0" dirty="0"/>
          </a:p>
        </p:txBody>
      </p:sp>
      <p:sp>
        <p:nvSpPr>
          <p:cNvPr id="6" name="Placeholder Nomor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id-ID" noProof="0"/>
              <a:pPr rtl="0"/>
              <a:t>‹#›</a:t>
            </a:fld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242915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rtlCol="0" anchor="b">
            <a:normAutofit/>
          </a:bodyPr>
          <a:lstStyle>
            <a:lvl1pPr algn="l">
              <a:defRPr sz="5400" b="1" cap="none" baseline="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ampungan Teks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ampungan Ka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d-ID" noProof="0" dirty="0"/>
              <a:t>Tambahkan </a:t>
            </a:r>
            <a:r>
              <a:rPr lang="id-ID" noProof="0" dirty="0" err="1"/>
              <a:t>footer</a:t>
            </a:r>
            <a:endParaRPr lang="id-ID" noProof="0" dirty="0"/>
          </a:p>
        </p:txBody>
      </p:sp>
      <p:sp>
        <p:nvSpPr>
          <p:cNvPr id="4" name="Placeholder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232A18-CEE1-4B73-91E8-569732C8915F}" type="datetime1">
              <a:rPr lang="id-ID" noProof="0" smtClean="0"/>
              <a:pPr rtl="0"/>
              <a:t>11/05/2018</a:t>
            </a:fld>
            <a:endParaRPr lang="id-ID" noProof="0" dirty="0"/>
          </a:p>
        </p:txBody>
      </p:sp>
      <p:sp>
        <p:nvSpPr>
          <p:cNvPr id="6" name="Placeholder Nomor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id-ID" noProof="0"/>
              <a:pPr rtl="0"/>
              <a:t>‹#›</a:t>
            </a:fld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37013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ampungan Konten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4" name="Tampungan Konten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d-ID" noProof="0" dirty="0"/>
              <a:t>Tambahkan </a:t>
            </a:r>
            <a:r>
              <a:rPr lang="id-ID" noProof="0" dirty="0" err="1"/>
              <a:t>footer</a:t>
            </a:r>
            <a:endParaRPr lang="id-ID" noProof="0" dirty="0"/>
          </a:p>
        </p:txBody>
      </p:sp>
      <p:sp>
        <p:nvSpPr>
          <p:cNvPr id="5" name="Placeholder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836682-9987-4D91-88DA-609DE6287FEE}" type="datetime1">
              <a:rPr lang="id-ID" noProof="0" smtClean="0"/>
              <a:pPr rtl="0"/>
              <a:t>11/05/2018</a:t>
            </a:fld>
            <a:endParaRPr lang="id-ID" noProof="0" dirty="0"/>
          </a:p>
        </p:txBody>
      </p:sp>
      <p:sp>
        <p:nvSpPr>
          <p:cNvPr id="7" name="Placeholder Nomor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id-ID" noProof="0"/>
              <a:pPr rtl="0"/>
              <a:t>‹#›</a:t>
            </a:fld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34137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ampungan Teks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ampungan Konten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5" name="Tampungan Teks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ampungan Konten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8" name="Tampungan Kaki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d-ID" noProof="0" dirty="0"/>
              <a:t>Tambahkan </a:t>
            </a:r>
            <a:r>
              <a:rPr lang="id-ID" noProof="0" dirty="0" err="1"/>
              <a:t>footer</a:t>
            </a:r>
            <a:endParaRPr lang="id-ID" noProof="0" dirty="0"/>
          </a:p>
        </p:txBody>
      </p:sp>
      <p:sp>
        <p:nvSpPr>
          <p:cNvPr id="7" name="Placeholder Tanggal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069286-0CD4-489D-9298-15142769029C}" type="datetime1">
              <a:rPr lang="id-ID" noProof="0" smtClean="0"/>
              <a:pPr rtl="0"/>
              <a:t>11/05/2018</a:t>
            </a:fld>
            <a:endParaRPr lang="id-ID" noProof="0" dirty="0"/>
          </a:p>
        </p:txBody>
      </p:sp>
      <p:sp>
        <p:nvSpPr>
          <p:cNvPr id="9" name="Placeholder Nomor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id-ID" noProof="0"/>
              <a:pPr rtl="0"/>
              <a:t>‹#›</a:t>
            </a:fld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200078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4" name="Tampungan Ka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d-ID" noProof="0" dirty="0"/>
              <a:t>Tambahkan </a:t>
            </a:r>
            <a:r>
              <a:rPr lang="id-ID" noProof="0" dirty="0" err="1"/>
              <a:t>footer</a:t>
            </a:r>
            <a:endParaRPr lang="id-ID" noProof="0" dirty="0"/>
          </a:p>
        </p:txBody>
      </p:sp>
      <p:sp>
        <p:nvSpPr>
          <p:cNvPr id="3" name="Placeholder Tanggal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6DC750-2977-4B9F-A70C-B30F49F1EA4B}" type="datetime1">
              <a:rPr lang="id-ID" noProof="0" smtClean="0"/>
              <a:pPr rtl="0"/>
              <a:t>11/05/2018</a:t>
            </a:fld>
            <a:endParaRPr lang="id-ID" noProof="0" dirty="0"/>
          </a:p>
        </p:txBody>
      </p:sp>
      <p:sp>
        <p:nvSpPr>
          <p:cNvPr id="5" name="Placeholder Nomor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id-ID" noProof="0"/>
              <a:pPr rtl="0"/>
              <a:t>‹#›</a:t>
            </a:fld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90715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mpungan Kaki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d-ID" noProof="0" dirty="0"/>
              <a:t>Tambahkan </a:t>
            </a:r>
            <a:r>
              <a:rPr lang="id-ID" noProof="0" dirty="0" err="1"/>
              <a:t>footer</a:t>
            </a:r>
            <a:endParaRPr lang="id-ID" noProof="0" dirty="0"/>
          </a:p>
        </p:txBody>
      </p:sp>
      <p:sp>
        <p:nvSpPr>
          <p:cNvPr id="2" name="Placeholder Tanggal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38F925-C5EE-4A61-BDDB-D161E4591640}" type="datetime1">
              <a:rPr lang="id-ID" noProof="0" smtClean="0"/>
              <a:pPr rtl="0"/>
              <a:t>11/05/2018</a:t>
            </a:fld>
            <a:endParaRPr lang="id-ID" noProof="0" dirty="0"/>
          </a:p>
        </p:txBody>
      </p:sp>
      <p:sp>
        <p:nvSpPr>
          <p:cNvPr id="4" name="Placeholder Nomor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id-ID" noProof="0"/>
              <a:pPr rtl="0"/>
              <a:t>‹#›</a:t>
            </a:fld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24415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rtlCol="0" anchor="b">
            <a:normAutofit/>
          </a:bodyPr>
          <a:lstStyle>
            <a:lvl1pPr algn="l">
              <a:defRPr sz="3600" b="1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ampungan Konten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4" name="Tampungan Teks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6" name="Placeholder Foo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d-ID" noProof="0" dirty="0"/>
              <a:t>Tambahkan </a:t>
            </a:r>
            <a:r>
              <a:rPr lang="id-ID" noProof="0" dirty="0" err="1"/>
              <a:t>footer</a:t>
            </a:r>
            <a:endParaRPr lang="id-ID" noProof="0" dirty="0"/>
          </a:p>
        </p:txBody>
      </p:sp>
      <p:sp>
        <p:nvSpPr>
          <p:cNvPr id="5" name="Placeholder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9FCA2A-7440-42B2-8842-7BC8B6C2A3BC}" type="datetime1">
              <a:rPr lang="id-ID" noProof="0" smtClean="0"/>
              <a:pPr rtl="0"/>
              <a:t>11/05/2018</a:t>
            </a:fld>
            <a:endParaRPr lang="id-ID" noProof="0" dirty="0"/>
          </a:p>
        </p:txBody>
      </p:sp>
      <p:sp>
        <p:nvSpPr>
          <p:cNvPr id="7" name="Placeholder Nomor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id-ID" noProof="0"/>
              <a:pPr rtl="0"/>
              <a:t>‹#›</a:t>
            </a:fld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210171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rtlCol="0" anchor="b">
            <a:noAutofit/>
          </a:bodyPr>
          <a:lstStyle>
            <a:lvl1pPr algn="l">
              <a:defRPr sz="3600" b="1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ampungan Gambar 2" descr="Placeholder kosong untuk menambahkan gambar. Klik placeholder lalu pilih gambar yang ingin Anda tambahkan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US" noProof="0" smtClean="0"/>
              <a:t>Click icon to add picture</a:t>
            </a:r>
            <a:endParaRPr lang="id-ID" noProof="0" dirty="0"/>
          </a:p>
        </p:txBody>
      </p:sp>
      <p:sp>
        <p:nvSpPr>
          <p:cNvPr id="4" name="Tampungan Teks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60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Judul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d-ID" noProof="0" dirty="0"/>
              <a:t>Klik untuk mengedit gaya judul Master</a:t>
            </a:r>
          </a:p>
        </p:txBody>
      </p:sp>
      <p:sp>
        <p:nvSpPr>
          <p:cNvPr id="3" name="Tampungan Teks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d-ID" noProof="0" dirty="0"/>
              <a:t>Klik untuk mengedit gaya teks Master</a:t>
            </a:r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5" name="Tampungan Kaki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d-ID" noProof="0" dirty="0" smtClean="0"/>
              <a:t>Tambahkan </a:t>
            </a:r>
            <a:r>
              <a:rPr lang="id-ID" noProof="0" dirty="0" err="1" smtClean="0"/>
              <a:t>footer</a:t>
            </a:r>
            <a:endParaRPr lang="id-ID" noProof="0" dirty="0"/>
          </a:p>
        </p:txBody>
      </p:sp>
      <p:sp>
        <p:nvSpPr>
          <p:cNvPr id="4" name="Placeholder Tanggal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22E3048F-9ADF-4ADA-9C80-6053193DEC16}" type="datetime1">
              <a:rPr lang="id-ID" noProof="0" smtClean="0"/>
              <a:pPr rtl="0"/>
              <a:t>11/05/2018</a:t>
            </a:fld>
            <a:endParaRPr lang="id-ID" noProof="0" dirty="0"/>
          </a:p>
        </p:txBody>
      </p:sp>
      <p:sp>
        <p:nvSpPr>
          <p:cNvPr id="6" name="Placeholder Nomor Slide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AAEAE4A8-A6E5-453E-B946-FB774B73F48C}" type="slidenum">
              <a:rPr lang="id-ID" noProof="0" smtClean="0"/>
              <a:pPr rtl="0"/>
              <a:t>‹#›</a:t>
            </a:fld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15970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ctrTitle"/>
          </p:nvPr>
        </p:nvSpPr>
        <p:spPr>
          <a:xfrm>
            <a:off x="760412" y="609600"/>
            <a:ext cx="8686800" cy="2514601"/>
          </a:xfrm>
        </p:spPr>
        <p:txBody>
          <a:bodyPr rtlCol="0">
            <a:norm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PRA-MUSRENBANG USU T.A. 2019</a:t>
            </a:r>
            <a:endParaRPr lang="id-ID" sz="4000" dirty="0"/>
          </a:p>
        </p:txBody>
      </p:sp>
      <p:sp>
        <p:nvSpPr>
          <p:cNvPr id="3" name="Subjudul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6934200" cy="1397000"/>
          </a:xfrm>
        </p:spPr>
        <p:txBody>
          <a:bodyPr rtlCol="0">
            <a:normAutofit fontScale="92500" lnSpcReduction="10000"/>
          </a:bodyPr>
          <a:lstStyle/>
          <a:p>
            <a:pPr algn="just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	: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Merajut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Kebersamaan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MewujudkanUSU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Universitas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Terkemuka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Akreditasi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Tertinggi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Merintis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	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Pengakuan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Internasional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0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9325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Judul 12"/>
          <p:cNvSpPr>
            <a:spLocks noGrp="1"/>
          </p:cNvSpPr>
          <p:nvPr>
            <p:ph type="title"/>
          </p:nvPr>
        </p:nvSpPr>
        <p:spPr>
          <a:xfrm>
            <a:off x="1065212" y="762000"/>
            <a:ext cx="8686801" cy="1066800"/>
          </a:xfrm>
        </p:spPr>
        <p:txBody>
          <a:bodyPr rtlCol="0">
            <a:normAutofit fontScale="90000"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GURU BESAR DAN LEMBAGA KEGURUBESARAN SEBAGAI PENJAGA NILAI-NILAI PERGURUAN TINGGI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(USU) DAN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PEMIKIR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BANGSA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ampungan Konten 13"/>
          <p:cNvSpPr>
            <a:spLocks noGrp="1"/>
          </p:cNvSpPr>
          <p:nvPr>
            <p:ph idx="1"/>
          </p:nvPr>
        </p:nvSpPr>
        <p:spPr>
          <a:xfrm>
            <a:off x="455612" y="2209800"/>
            <a:ext cx="11125200" cy="4191000"/>
          </a:xfrm>
        </p:spPr>
        <p:txBody>
          <a:bodyPr rtlCol="0">
            <a:noAutofit/>
          </a:bodyPr>
          <a:lstStyle/>
          <a:p>
            <a:pPr marL="45720" indent="0" rtl="0">
              <a:lnSpc>
                <a:spcPct val="100000"/>
              </a:lnSpc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Pemerintah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No.16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2014,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Status USU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Pasal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25,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ayat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(1): Organ USU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188720" lvl="3" indent="-457200">
              <a:buAutoNum type="alphaLcPeriod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MWA</a:t>
            </a:r>
          </a:p>
          <a:p>
            <a:pPr marL="1188720" lvl="3" indent="-457200">
              <a:buAutoNum type="alphaLcPeriod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Rektor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88720" lvl="3" indent="-457200">
              <a:buAutoNum type="alphaLcPeriod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lnSpc>
                <a:spcPct val="100000"/>
              </a:lnSpc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Pasal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39,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ayat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(5). DGB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bertugas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masukan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Rektor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245870" lvl="3" indent="-514350">
              <a:buAutoNum type="alphaLcPeriod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keilmuwan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pendidikan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45870" lvl="3" indent="-514350">
              <a:buAutoNum type="alphaLcPeriod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Pembinaan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suasana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akademik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keilmuwan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integritas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moral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ivitas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akademik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45870" lvl="3" indent="-514350">
              <a:buAutoNum type="alphaLcPeriod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masukan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Rektor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SA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usul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pengangkatan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Guru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Doktor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kehormatan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Doctor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Honoris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Causa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3723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2299064" y="1967491"/>
            <a:ext cx="3933096" cy="393309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1065212" y="228600"/>
            <a:ext cx="9296400" cy="1066800"/>
          </a:xfrm>
        </p:spPr>
        <p:txBody>
          <a:bodyPr rtlCol="0"/>
          <a:lstStyle/>
          <a:p>
            <a:pPr algn="ctr" rt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Kelembagaan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Perguruan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(USU)</a:t>
            </a: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618988" y="2486239"/>
            <a:ext cx="1676400" cy="16764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+mj-lt"/>
                <a:cs typeface="Times New Roman" pitchFamily="18" charset="0"/>
              </a:rPr>
              <a:t>MWA</a:t>
            </a:r>
            <a:endParaRPr lang="en-US" sz="2800" dirty="0">
              <a:latin typeface="+mj-lt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295388" y="2486239"/>
            <a:ext cx="1676400" cy="1676400"/>
          </a:xfrm>
          <a:prstGeom prst="ellips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REKTOR</a:t>
            </a:r>
            <a:endParaRPr lang="en-US" sz="2000" dirty="0"/>
          </a:p>
        </p:txBody>
      </p:sp>
      <p:sp>
        <p:nvSpPr>
          <p:cNvPr id="10" name="Oval 9"/>
          <p:cNvSpPr/>
          <p:nvPr/>
        </p:nvSpPr>
        <p:spPr>
          <a:xfrm>
            <a:off x="3446419" y="3952574"/>
            <a:ext cx="1676400" cy="1676400"/>
          </a:xfrm>
          <a:prstGeom prst="ellips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+mj-lt"/>
              </a:rPr>
              <a:t>SA</a:t>
            </a:r>
            <a:endParaRPr lang="en-US" sz="2400" dirty="0">
              <a:latin typeface="+mj-lt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189412" y="5224613"/>
            <a:ext cx="0" cy="7189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50912" y="5900587"/>
            <a:ext cx="647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Menyusun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merumuskan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menetapkan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pertimbangan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pengawasan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akademik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90488" y="1373542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  ORGAN</a:t>
            </a:r>
            <a:endParaRPr lang="en-US" sz="28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979612" y="3324439"/>
            <a:ext cx="914400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37780" y="2657564"/>
            <a:ext cx="17418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Menyusun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menetapkan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umum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447212" y="15240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PERANGKAT</a:t>
            </a:r>
            <a:endParaRPr lang="en-US" sz="2800" dirty="0"/>
          </a:p>
        </p:txBody>
      </p:sp>
      <p:sp>
        <p:nvSpPr>
          <p:cNvPr id="33" name="Oval 32"/>
          <p:cNvSpPr/>
          <p:nvPr/>
        </p:nvSpPr>
        <p:spPr>
          <a:xfrm>
            <a:off x="9599612" y="2590800"/>
            <a:ext cx="1676400" cy="1676400"/>
          </a:xfrm>
          <a:prstGeom prst="ellips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DGB</a:t>
            </a:r>
            <a:endParaRPr lang="en-US" sz="2000" dirty="0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10437812" y="3962400"/>
            <a:ext cx="0" cy="838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532812" y="4800600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keilmuan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akademik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moral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6094412" y="3352800"/>
            <a:ext cx="3429000" cy="158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139634" y="3581400"/>
            <a:ext cx="3383778" cy="158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5637212" y="2514600"/>
            <a:ext cx="685800" cy="381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139634" y="1879937"/>
            <a:ext cx="3307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Memimpin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penyelenggaraan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d-ID" sz="2000" dirty="0" smtClean="0">
                <a:latin typeface="Times New Roman" pitchFamily="18" charset="0"/>
                <a:cs typeface="Times New Roman" pitchFamily="18" charset="0"/>
              </a:rPr>
              <a:t>erguruan tinggi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71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265612" y="609600"/>
            <a:ext cx="3352800" cy="3200400"/>
          </a:xfrm>
          <a:prstGeom prst="ellips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45720" indent="0" algn="ctr">
              <a:buNone/>
            </a:pP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PERAN DGB</a:t>
            </a:r>
            <a:endParaRPr lang="en-US" sz="4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122612" y="1752600"/>
            <a:ext cx="914400" cy="457200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6200000">
            <a:off x="5561012" y="4164226"/>
            <a:ext cx="914400" cy="457200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800000">
            <a:off x="7923212" y="1804086"/>
            <a:ext cx="914400" cy="457200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1371600"/>
            <a:ext cx="30464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udaya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Akademik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Agen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bangsa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Penghasil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90116" y="5053912"/>
            <a:ext cx="4991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Penegakan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moral 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Penjaga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perguruan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066211" y="1571021"/>
            <a:ext cx="31226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keilmuan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Originality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Novelty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Contribution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Actuality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26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4"/>
          <p:cNvSpPr>
            <a:spLocks noGrp="1"/>
          </p:cNvSpPr>
          <p:nvPr>
            <p:ph sz="half" idx="1"/>
          </p:nvPr>
        </p:nvSpPr>
        <p:spPr>
          <a:xfrm>
            <a:off x="4189412" y="1371600"/>
            <a:ext cx="3352800" cy="3200400"/>
          </a:xfrm>
          <a:prstGeom prst="ellips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45720" indent="0" algn="ctr">
              <a:buNone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Hakekat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Keguru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esaran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865812" y="914400"/>
            <a:ext cx="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720459" y="31498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Normatif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Dewan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Guru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313612" y="2819400"/>
            <a:ext cx="838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304212" y="1536866"/>
            <a:ext cx="350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Menggali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bermakna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karya-karya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diseminasi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pengetahuan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6856412" y="4137453"/>
            <a:ext cx="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856412" y="4899453"/>
            <a:ext cx="533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588463" y="4518453"/>
            <a:ext cx="4305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perguruan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menggali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merumuskan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solusi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permasalahan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bangsa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256212" y="4186879"/>
            <a:ext cx="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722812" y="4948879"/>
            <a:ext cx="533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60412" y="4362271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Menggali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membangun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tegaknya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akademik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656012" y="2533135"/>
            <a:ext cx="8001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0" y="1563639"/>
            <a:ext cx="37322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Membangun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guna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akademik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integritas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moral,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kokohnya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kesarjanaan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03612" y="6146563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Hardjono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Tjokonegoro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Majelis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Guru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ITB, 2011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8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1141412" y="0"/>
            <a:ext cx="10439398" cy="914400"/>
          </a:xfrm>
        </p:spPr>
        <p:txBody>
          <a:bodyPr rtlCol="0">
            <a:normAutofit fontScale="90000"/>
          </a:bodyPr>
          <a:lstStyle/>
          <a:p>
            <a:pPr rtl="0"/>
            <a:r>
              <a:rPr lang="en-US" sz="3600" dirty="0" smtClean="0">
                <a:latin typeface="+mn-lt"/>
              </a:rPr>
              <a:t>STATUS LEMBAGA KEGURUBESARAN PADA 11 PTN </a:t>
            </a:r>
            <a:r>
              <a:rPr lang="en-US" sz="3600" dirty="0" err="1" smtClean="0">
                <a:latin typeface="+mn-lt"/>
              </a:rPr>
              <a:t>bh</a:t>
            </a:r>
            <a:endParaRPr lang="id-ID" sz="3600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297051"/>
              </p:ext>
            </p:extLst>
          </p:nvPr>
        </p:nvGraphicFramePr>
        <p:xfrm>
          <a:off x="2132012" y="1143000"/>
          <a:ext cx="7772401" cy="48097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7364"/>
                <a:gridCol w="1207364"/>
                <a:gridCol w="2867487"/>
                <a:gridCol w="2490186"/>
              </a:tblGrid>
              <a:tr h="3525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PTN </a:t>
                      </a:r>
                      <a:r>
                        <a:rPr lang="en-US" sz="20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Nama</a:t>
                      </a:r>
                      <a:r>
                        <a:rPr lang="en-US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Unit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25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UI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Dewan Guru Besar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Organ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25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IPB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Dewan Guru Besar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Organ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25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UGM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Dewan Guru Besar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Perangkat Univ.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25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USU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Dewan Guru Besar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Perangkat Univ.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25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UPI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Dewan Guru Besar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Perangkat Univ.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76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Forum Guru Besar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Dibentuk Oleh SA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944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UNDIP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Dewan Profesor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Dibentuk Oleh SA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25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UNPAD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Dewan Profesor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Perangkat SA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25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UNHAS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Dewan Profesor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Perangkat SA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25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Dewan Profesor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Perangkat SA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UNAIR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17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93812" y="2286000"/>
            <a:ext cx="9525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status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kegurubesaran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11 PTN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beragam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Forum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Dewan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Guru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11 PTN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upaya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fungsinya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turut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PTN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dibentuk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Majelis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Dewan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Guru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PTN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disingkat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MDGB PTN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tanggal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 April 2008 di ITS Surabaya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8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2" y="152400"/>
            <a:ext cx="10360501" cy="6095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USULAN DAN HARAPAN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0456" y="1371600"/>
            <a:ext cx="8532178" cy="17526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72638225"/>
              </p:ext>
            </p:extLst>
          </p:nvPr>
        </p:nvGraphicFramePr>
        <p:xfrm>
          <a:off x="760412" y="533400"/>
          <a:ext cx="10563648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465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traight Connector 4"/>
          <p:cNvSpPr/>
          <p:nvPr/>
        </p:nvSpPr>
        <p:spPr>
          <a:xfrm>
            <a:off x="1942279" y="3807525"/>
            <a:ext cx="124360" cy="4079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700" tIns="0" rIns="12700" bIns="0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03672" y="3131148"/>
            <a:ext cx="1086612" cy="595702"/>
            <a:chOff x="-61556" y="2407248"/>
            <a:chExt cx="815171" cy="595702"/>
          </a:xfrm>
        </p:grpSpPr>
        <p:sp>
          <p:nvSpPr>
            <p:cNvPr id="17" name="Rectangle 16"/>
            <p:cNvSpPr/>
            <p:nvPr/>
          </p:nvSpPr>
          <p:spPr>
            <a:xfrm>
              <a:off x="-61556" y="2407248"/>
              <a:ext cx="815171" cy="59570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-61556" y="2407248"/>
              <a:ext cx="815171" cy="59570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Keluar</a:t>
              </a:r>
              <a:endParaRPr lang="en-US" sz="1700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264913" y="1981200"/>
            <a:ext cx="9120239" cy="2971800"/>
            <a:chOff x="1034660" y="1439114"/>
            <a:chExt cx="6841961" cy="2063839"/>
          </a:xfrm>
        </p:grpSpPr>
        <p:sp>
          <p:nvSpPr>
            <p:cNvPr id="13" name="Rectangle 12"/>
            <p:cNvSpPr/>
            <p:nvPr/>
          </p:nvSpPr>
          <p:spPr>
            <a:xfrm>
              <a:off x="1034660" y="1439114"/>
              <a:ext cx="6841961" cy="206383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 13"/>
            <p:cNvSpPr/>
            <p:nvPr/>
          </p:nvSpPr>
          <p:spPr>
            <a:xfrm>
              <a:off x="1034660" y="1439114"/>
              <a:ext cx="6841961" cy="2063839"/>
            </a:xfrm>
            <a:prstGeom prst="rect">
              <a:avLst/>
            </a:prstGeom>
            <a:ln w="28575">
              <a:solidFill>
                <a:srgbClr val="92D05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Karena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keberadaan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dan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peran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DGB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cukup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strategis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untuk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pembangunan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dan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kemajuan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perguruan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tinggi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Universitas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)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dalam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penyusunan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Peraturan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Pemerintah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RI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Tahun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2018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tentang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Pengelolaan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PTN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bh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belum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disinggung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tentang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keberadaan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B/DGB. (GB 11 PTN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bh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memiliki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± 44,46%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dari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jumlah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GB di Indonesia). </a:t>
              </a:r>
              <a:r>
                <a:rPr lang="en-US" sz="2000" kern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Diusulkan</a:t>
              </a:r>
              <a:r>
                <a:rPr lang="en-US" sz="20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aga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dalam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PP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tersebut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keberadaan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GB/DGB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diatur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dan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dijabarkan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eksistensi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fungsi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dan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perannya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didalam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sebuah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PTN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bh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Mengingat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saaat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ini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begitu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beragamnya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penamaan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Lembaga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Kegurubesaran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Kalau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memungkinkan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dapat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dijadikan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sebagai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ORGAN </a:t>
              </a:r>
              <a:r>
                <a:rPr lang="en-US" sz="2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Universitas</a:t>
              </a:r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  </a:t>
              </a:r>
              <a:endParaRPr lang="en-US" sz="2000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6" name="Straight Connector 25"/>
          <p:cNvCxnSpPr>
            <a:stCxn id="17" idx="3"/>
          </p:cNvCxnSpPr>
          <p:nvPr/>
        </p:nvCxnSpPr>
        <p:spPr>
          <a:xfrm>
            <a:off x="1890284" y="3428999"/>
            <a:ext cx="37462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279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02895266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15870391_TF02895266.potx" id="{903A39C2-E599-41BE-B8F5-EBC86FE6AF3A}" vid="{B058A017-F724-42E3-B048-00399C6698AD}"/>
    </a:ext>
  </a:extLst>
</a:theme>
</file>

<file path=ppt/theme/theme2.xml><?xml version="1.0" encoding="utf-8"?>
<a:theme xmlns:a="http://schemas.openxmlformats.org/drawingml/2006/main" name="Tema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F2BE50-DDB3-465B-A26E-975A276D43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220E13-D325-4A9E-AA7A-0D1409275EB9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C80FAF7-F941-4D3E-A3C3-283A611079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tf02895266</Template>
  <TotalTime>137</TotalTime>
  <Words>612</Words>
  <Application>Microsoft Office PowerPoint</Application>
  <PresentationFormat>Custom</PresentationFormat>
  <Paragraphs>104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tf02895266</vt:lpstr>
      <vt:lpstr>PRA-MUSRENBANG USU T.A. 2019</vt:lpstr>
      <vt:lpstr>GURU BESAR DAN LEMBAGA KEGURUBESARAN SEBAGAI PENJAGA NILAI-NILAI PERGURUAN TINGGI (USU) DAN PEMIKIR BANGSA</vt:lpstr>
      <vt:lpstr>Peran Kelembagaan Perguruan Tinggi (USU)</vt:lpstr>
      <vt:lpstr>PowerPoint Presentation</vt:lpstr>
      <vt:lpstr>PowerPoint Presentation</vt:lpstr>
      <vt:lpstr>STATUS LEMBAGA KEGURUBESARAN PADA 11 PTN bh</vt:lpstr>
      <vt:lpstr>PowerPoint Presentation</vt:lpstr>
      <vt:lpstr>USULAN DAN HARAPAN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PRA-MUSRENBANG USU T.A. 2019</dc:title>
  <dc:creator>ACER</dc:creator>
  <cp:lastModifiedBy>rika_sastrowirono</cp:lastModifiedBy>
  <cp:revision>18</cp:revision>
  <dcterms:created xsi:type="dcterms:W3CDTF">2018-05-11T08:16:35Z</dcterms:created>
  <dcterms:modified xsi:type="dcterms:W3CDTF">2018-05-11T15:44:25Z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