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85B00-31BE-4F24-B657-8F1EA472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66DC8-F50C-4864-970D-4419FE0E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1D2B-F4DB-4E1C-A055-C345887D7893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2B5E90-DB84-4928-B32E-8D5E9866B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3F6AC8-5B5F-4C4D-8017-86E8B7929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0C310-0D1D-4D0F-88BB-D39BD3AC1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06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F37DF-AF45-4111-A316-684D7D331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193BC-E183-4BB4-96B9-2CA86F01E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EC011-9E9C-4BA7-90F5-0F5775558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1D2B-F4DB-4E1C-A055-C345887D7893}" type="datetimeFigureOut">
              <a:rPr lang="en-ID" smtClean="0"/>
              <a:t>28/03/2018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83A28-2693-4C86-AE6C-0CAC41E27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1890E-1E6B-4211-9AF6-7CD6AAD2B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C310-0D1D-4D0F-88BB-D39BD3AC10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722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533ABB-2307-4037-AEEE-F30A9494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2F966A-BA7C-4FBF-801C-6C39A2086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1767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DD9B8-9B0D-4180-A415-0C17CA399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12 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PENGATURAN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BARU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E3356-4B55-43BA-8B5B-F0D3487509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7958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E70443-5352-49E8-97BC-47532F3A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01 TUJUAN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5F7689-05A6-4916-810C-23DE601513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727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B87152-C4AB-4379-A194-2DB13FE23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02 PEKERJAAN TERINTEGRASI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26BDD-7346-44ED-B144-E8D3D94F5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0365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67F588-038C-44EB-BF7E-6D58E6E02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03 PERENCANAAN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FA6B95-CB2B-4D22-952C-41ABC9980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5512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27C5E9-2D0A-499B-BEBA-7594C385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04 AGEN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8B6CF6-48CB-4F1C-8588-E581FAD15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14435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DC59EF-80CF-4B09-B7A2-71EBF1574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05 KONSOLIDASI PENGADAAN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806AF-FD6C-4736-8709-611CECDA83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585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D90EF4-A2BB-41B9-850E-69B6E3EE2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>
                <a:solidFill>
                  <a:schemeClr val="bg1">
                    <a:lumMod val="50000"/>
                  </a:schemeClr>
                </a:solidFill>
              </a:rPr>
            </a:br>
            <a:r>
              <a:rPr lang="en-ID"/>
              <a:t>06 SWAKELOLA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A9828-041A-438D-B3F4-56FDCF6AA3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2077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5A25FE-D3F0-40A0-891A-49E5B9F3E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07 REPEAT ORDER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B16B0C-4002-4316-A7FC-ECF5DE9831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5309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F804F-A83B-4C73-9939-012129018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08 E-REVERSE AUCTION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CB7774-CE45-4B43-B924-13F5ADEDF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56575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E73502-84A1-4D17-B703-7BD013A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09 PENGECUALIAN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7FD3A2-086B-4B23-B59A-68225E4A53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0955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26BDA6-A7C1-4C97-A445-E3F92653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AGENDA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33288-9AA5-48C7-A546-5195344182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9131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66AC5-0C1F-4AB2-827D-9CF0BE8E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10 PENELITIAN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85E37-F54C-496A-8E33-389ED8537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567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3ED675-9C4F-460B-BA18-A679166B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11 E-MARKETPLACE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AC395B-5DB5-4D1E-B09B-F31221FCE2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0424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0C7A1A-56BC-4DFE-AB29-A1E22AA9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200">
                <a:solidFill>
                  <a:schemeClr val="bg1">
                    <a:lumMod val="50000"/>
                  </a:schemeClr>
                </a:solidFill>
              </a:rPr>
              <a:t>PENGATURAN BARU</a:t>
            </a:r>
            <a:br>
              <a:rPr lang="en-ID"/>
            </a:br>
            <a:r>
              <a:rPr lang="en-ID"/>
              <a:t>12 LAYANAN PENYELESAIAN SENGKETA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2A6C7-23F8-4F20-8B46-42EC311BF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00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2ED44D-D41D-4D19-A574-15700870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latin typeface="Century Gothic" panose="020B0502020202020204" pitchFamily="34" charset="0"/>
                <a:cs typeface="Calibri" panose="020F0502020204030204" pitchFamily="34" charset="0"/>
              </a:rPr>
              <a:t>PERUBAHAN ISTILAH</a:t>
            </a:r>
            <a:endParaRPr lang="en-ID" sz="60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40184-4D93-44C7-B23D-0C043D1729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6360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9836FC-13B3-4AE8-8E4F-CDBB6DD65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767D8C-A2C9-4811-AFB7-F785524CDE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29697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D28C96-6E54-410C-B116-055B2C69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ISTILAH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B1A65-135E-4558-B52A-6C2CFDDBA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06821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CFE58-550C-4D28-87DD-326F5A43B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 DEFINISI</a:t>
            </a:r>
            <a:endParaRPr lang="en-ID" sz="60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23EF0-199A-499E-9DE1-D9C3C2AB44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18439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1A019B-9129-4058-94CF-2A784AE19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FAC36-F095-4E7E-B905-61F04D99C6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350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57A0F7-1BB3-42AC-8E9F-2DB705DA4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B9603-0827-4672-A9BF-18BF8AA23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102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F74979-02F3-42CD-9A78-7E6FEA7D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/>
              <a:t>PERUBAHAN DEFINISI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97795-78BE-41DE-9CA6-5299F3FA16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093DB-E014-4DB9-83DC-2A01C842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LATAR BELAKANG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D6530-8E0B-4FE0-BC23-14FDB1A22A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82775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403879-1540-46F5-9FDF-2F961EBBB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07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19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 PENGATURAN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EB9653-BF20-4F31-90F7-400D340DD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61556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3EE070-B21C-46FF-A86E-41D4BBA49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PERUBAHAN PENGATURAN</a:t>
            </a:r>
            <a:br>
              <a:rPr lang="en-ID" sz="2000">
                <a:solidFill>
                  <a:schemeClr val="bg1">
                    <a:lumMod val="75000"/>
                  </a:schemeClr>
                </a:solidFill>
              </a:rPr>
            </a:br>
            <a:r>
              <a:rPr lang="en-ID"/>
              <a:t>01 TUGAS PPHP/PJPHP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E5BCA-4AA9-4E3B-A4A1-CBE362025D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7706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AB8DA6-B460-4418-8184-B5A38C6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76A34-85A7-4BC3-A3B1-DA8BFA3AA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959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8C9AB7-01BE-4D17-A188-2E81A3EF6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03F74-1F1F-45E0-91D7-FF287DC297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3740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6E6B87-A7F9-41C3-B7C8-687953F3F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C6178-97D9-4A7B-8DEB-11DA74FEC3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08023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3B6D69-E7CD-48AA-BD84-E033F0BE8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642E63-DD67-4AD6-9889-F6B9C71D3E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22106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B290D-43DE-4A96-91B5-3F1871EFD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6C228-57CC-40BC-98FF-4C099A8BD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3227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95DE42-9948-4C81-AEF8-AED96621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464A2-C411-417B-AAB1-7DBC8BECB9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5342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EDADBA-4382-48A4-8C2A-7F1CAE8B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E1E66-2BA5-4E15-ADAA-97D85C006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63815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5EB764-015A-41B8-9006-A86D2EE51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B5335-298D-4578-85A9-0F4EDE1A93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5442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F903FA-3A70-4693-B42F-8D2A09040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+mn-lt"/>
              </a:rPr>
              <a:t>LATAR BELAKANG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9A6FD-B59B-4434-8ADA-7FE32016E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93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E6549B-031E-4762-B33C-F18DB4D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C0E9F-C041-4912-85A2-39EF451657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70255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806BD-75F6-4A3B-AA8F-93053C54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4B70C-652B-4705-9AE6-CFC30C9B42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80161"/>
      </p:ext>
    </p:extLst>
  </p:cSld>
  <p:clrMapOvr>
    <a:masterClrMapping/>
  </p:clrMapOvr>
  <p:transition spd="slow"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549ABA-052F-4BBE-93FC-C89A1905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E7E2D3-B42A-4168-843F-2022213D9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64372"/>
      </p:ext>
    </p:extLst>
  </p:cSld>
  <p:clrMapOvr>
    <a:masterClrMapping/>
  </p:clrMapOvr>
  <p:transition spd="slow"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3BF5F4-FDFE-49A6-BA51-93C39F9F2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A28111-7F55-4F72-B84E-A583A9224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61605"/>
      </p:ext>
    </p:extLst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7E58FD-F76A-43F4-8854-58EDB2A8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71FEF6-5B6C-4526-8FCF-19C81DCB53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86314"/>
      </p:ext>
    </p:extLst>
  </p:cSld>
  <p:clrMapOvr>
    <a:masterClrMapping/>
  </p:clrMapOvr>
  <p:transition spd="slow"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F951AC-DA05-4F19-8F39-D2137D20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3406A-8274-435A-9F46-4B4B34EAA2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9092"/>
      </p:ext>
    </p:extLst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E6C99-4419-4B87-8D6C-9522E7C7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3BAAA-71F0-45F4-A712-00644D28D3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7694"/>
      </p:ext>
    </p:extLst>
  </p:cSld>
  <p:clrMapOvr>
    <a:masterClrMapping/>
  </p:clrMapOvr>
  <p:transition spd="slow"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C9B91D-7B28-481B-BAAA-A03637F7F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sz="2000">
                <a:solidFill>
                  <a:schemeClr val="bg1">
                    <a:lumMod val="50000"/>
                  </a:schemeClr>
                </a:solidFill>
              </a:rPr>
              <a:t>PERUBAHAN PENGATURAN</a:t>
            </a:r>
            <a:br>
              <a:rPr lang="en-ID">
                <a:solidFill>
                  <a:schemeClr val="bg1">
                    <a:lumMod val="75000"/>
                  </a:schemeClr>
                </a:solidFill>
              </a:rPr>
            </a:br>
            <a:r>
              <a:rPr lang="en-ID"/>
              <a:t>17</a:t>
            </a:r>
            <a:r>
              <a:rPr lang="en-ID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ID"/>
              <a:t>UKPBJ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583EA3-11BB-4E46-BDCF-0F2499AE08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55100"/>
      </p:ext>
    </p:extLst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FC637C-1F16-4A56-BAF3-98701599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B5930-1925-4634-AD51-AA277BEED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70331"/>
      </p:ext>
    </p:extLst>
  </p:cSld>
  <p:clrMapOvr>
    <a:masterClrMapping/>
  </p:clrMapOvr>
  <p:transition spd="slow"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72A4FC-59C0-422B-857A-17366E1D8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09451E-A02B-4C89-A1D8-9CF2A9EA1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7558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B8B1B5-69B6-42CC-B06B-E620C0DC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>
                <a:latin typeface="+mn-lt"/>
              </a:rPr>
              <a:t>LATAR BELAKANG</a:t>
            </a:r>
            <a:endParaRPr lang="en-ID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66C6C-77C5-4D1D-A725-2064C282B5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03522"/>
      </p:ext>
    </p:extLst>
  </p:cSld>
  <p:clrMapOvr>
    <a:masterClrMapping/>
  </p:clrMapOvr>
  <p:transition spd="slow">
    <p:wip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3F5D6-41D3-4DAE-A606-A25A85F9C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/>
              <a:t>PENUTUP</a:t>
            </a:r>
            <a:endParaRPr lang="en-ID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1FDA3-4EA7-4866-9C17-F14D77737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88655"/>
      </p:ext>
    </p:extLst>
  </p:cSld>
  <p:clrMapOvr>
    <a:masterClrMapping/>
  </p:clrMapOvr>
  <p:transition spd="slow"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7AD064-B445-4655-B3B5-F5D9F86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5F7B4-91C0-487A-9CAC-33E229B050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915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951C07-0B1C-4180-A76B-9AA01C008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POKOK</a:t>
            </a:r>
            <a:b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60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PERUBAHAN</a:t>
            </a:r>
            <a:endParaRPr lang="en-ID" sz="60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2BF2E-5588-4F60-BD07-187C9FAEC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3562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E908DE-3271-4618-B838-EDEA1D4D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/>
              <a:t>POKOK PERUBAHAN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4F48A3-126F-4E3B-AB52-D00992183A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5564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18548A-EC1B-4FFF-A559-397ACC3B7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D" sz="3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STRUKTUR PERPRES NO 54/2010</a:t>
            </a:r>
            <a:endParaRPr lang="en-ID" sz="3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7653B7-ED6C-40B9-863A-622F0CC4AF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790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475A20-745C-40CF-BDEC-24C82DE1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9FCB5D-6084-4F18-B94C-31C8CBBA4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9090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</Words>
  <Application>Microsoft Office PowerPoint</Application>
  <PresentationFormat>Widescreen</PresentationFormat>
  <Paragraphs>31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Century Gothic</vt:lpstr>
      <vt:lpstr>Office Theme</vt:lpstr>
      <vt:lpstr>PowerPoint Presentation</vt:lpstr>
      <vt:lpstr>AGENDA</vt:lpstr>
      <vt:lpstr>LATAR BELAKANG</vt:lpstr>
      <vt:lpstr>LATAR BELAKANG</vt:lpstr>
      <vt:lpstr>LATAR BELAKANG</vt:lpstr>
      <vt:lpstr>POKOK PERUBAHAN</vt:lpstr>
      <vt:lpstr>POKOK PERUBAHAN</vt:lpstr>
      <vt:lpstr>STRUKTUR PERPRES NO 54/2010</vt:lpstr>
      <vt:lpstr>PowerPoint Presentation</vt:lpstr>
      <vt:lpstr>12  PENGATURAN BARU</vt:lpstr>
      <vt:lpstr>PENGATURAN BARU 01 TUJUAN PENGADAAN</vt:lpstr>
      <vt:lpstr>PENGATURAN BARU 02 PEKERJAAN TERINTEGRASI</vt:lpstr>
      <vt:lpstr>PENGATURAN BARU 03 PERENCANAAN PENGADAAN</vt:lpstr>
      <vt:lpstr>PENGATURAN BARU 04 AGEN PENGADAAN</vt:lpstr>
      <vt:lpstr>PENGATURAN BARU 05 KONSOLIDASI PENGADAAN</vt:lpstr>
      <vt:lpstr>PENGATURAN BARU 06 SWAKELOLA</vt:lpstr>
      <vt:lpstr>PENGATURAN BARU 07 REPEAT ORDER</vt:lpstr>
      <vt:lpstr>PENGATURAN BARU 08 E-REVERSE AUCTION</vt:lpstr>
      <vt:lpstr>PENGATURAN BARU 09 PENGECUALIAN</vt:lpstr>
      <vt:lpstr>PENGATURAN BARU 10 PENELITIAN</vt:lpstr>
      <vt:lpstr>PENGATURAN BARU 11 E-MARKETPLACE</vt:lpstr>
      <vt:lpstr>PENGATURAN BARU 12 LAYANAN PENYELESAIAN SENGKETA</vt:lpstr>
      <vt:lpstr>PERUBAHAN ISTILAH</vt:lpstr>
      <vt:lpstr>PERUBAHAN ISTILAH</vt:lpstr>
      <vt:lpstr>PERUBAHAN ISTILAH</vt:lpstr>
      <vt:lpstr>PERUBAHAN DEFINISI</vt:lpstr>
      <vt:lpstr>PERUBAHAN DEFINISI</vt:lpstr>
      <vt:lpstr>PERUBAHAN DEFINISI</vt:lpstr>
      <vt:lpstr>PERUBAHAN DEFINISI</vt:lpstr>
      <vt:lpstr>19 PERUBAHAN PENGATURAN</vt:lpstr>
      <vt:lpstr>PERUBAHAN PENGATURAN 01 TUGAS PPHP/PJPHP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PERUBAHAN PENGATURAN 17 UKPBJ</vt:lpstr>
      <vt:lpstr>PowerPoint Presentation</vt:lpstr>
      <vt:lpstr>PowerPoint Presentation</vt:lpstr>
      <vt:lpstr>PENUTUP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 Prischa</dc:creator>
  <cp:lastModifiedBy>Ayu Prischa</cp:lastModifiedBy>
  <cp:revision>2</cp:revision>
  <dcterms:created xsi:type="dcterms:W3CDTF">2018-03-28T08:32:32Z</dcterms:created>
  <dcterms:modified xsi:type="dcterms:W3CDTF">2018-03-28T08:34:50Z</dcterms:modified>
</cp:coreProperties>
</file>